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22"/>
  </p:notesMasterIdLst>
  <p:sldIdLst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hSpY7DI9HU1fuGLzelBqM8bF8d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B1B"/>
    <a:srgbClr val="202020"/>
    <a:srgbClr val="252525"/>
    <a:srgbClr val="292929"/>
    <a:srgbClr val="212121"/>
    <a:srgbClr val="181818"/>
    <a:srgbClr val="272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gif>
</file>

<file path=ppt/media/image10.sv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87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55771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93202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639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7183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74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112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5389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05470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81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6" name="Google Shape;16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78" name="Google Shape;17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0fb5915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a0fb5915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89" name="Google Shape;189;ga0fb5915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6919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3712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2137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0fb5915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a0fb59155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7" name="Google Shape;197;ga0fb59155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89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/>
            </a:gs>
            <a:gs pos="74000">
              <a:srgbClr val="3A3A3A"/>
            </a:gs>
            <a:gs pos="83000">
              <a:srgbClr val="3A3A3A"/>
            </a:gs>
            <a:gs pos="100000">
              <a:srgbClr val="3A3A3A"/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2 : Malware Analysis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is this relevant to Reverse Engineering?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(simplified)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While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Wannacry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was wreaking havoc across the globe, Marcus had a look at a live sample of the malware.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Marcus discovered something odd. A redirect to a website like ‘jslfrb526dbajsfdhka.net’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So he registered the domain.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FA37C4-A638-4CBE-BCCE-B04938571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7934" y="258116"/>
            <a:ext cx="4737100" cy="278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4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2 : Malware Analysis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this, he managed to stop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Wannacry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from affecting some systems not all, but enough to make a difference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Essentially this became a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killswitch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and allowed Microsoft to have that extra crucial time to develop a patch. This also led to the domain he registered getting hit hard by a botnet in an attempt to bring it down.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FA37C4-A638-4CBE-BCCE-B04938571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7934" y="258116"/>
            <a:ext cx="4737100" cy="278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52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2 : Malware Analysis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Now, this worked out, however it easily could have failed or been catastrophic.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Wannacry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could have had a logic bomb.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However, this shows another use case for reverse engineering.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FA37C4-A638-4CBE-BCCE-B04938571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7934" y="258116"/>
            <a:ext cx="4737100" cy="278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71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3 : Capture the Flags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most CTFs there are reverse engineering flags.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Often these will include a program, and there will be a specific way to “break” the program to get the flag.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" name="Graphic 4" descr="Blueprint with solid fill">
            <a:extLst>
              <a:ext uri="{FF2B5EF4-FFF2-40B4-BE49-F238E27FC236}">
                <a16:creationId xmlns:a16="http://schemas.microsoft.com/office/drawing/2014/main" id="{564FB414-262A-4871-A089-A58E58D683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72867" y="86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226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3 : Capture the Flags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E.g.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1B1B1B"/>
                </a:solidFill>
                <a:latin typeface="Comic Sans MS"/>
                <a:ea typeface="Comic Sans MS"/>
                <a:cs typeface="Comic Sans MS"/>
                <a:sym typeface="Comic Sans MS"/>
              </a:rPr>
              <a:t>##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if var1 == ‘</a:t>
            </a: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dmu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’ </a:t>
            </a: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202020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			print(‘flag = ‘ </a:t>
            </a: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flag_var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252525"/>
                </a:solidFill>
                <a:latin typeface="Comic Sans MS"/>
                <a:ea typeface="Comic Sans MS"/>
                <a:cs typeface="Comic Sans MS"/>
                <a:sym typeface="Comic Sans MS"/>
              </a:rPr>
              <a:t>##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else </a:t>
            </a: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292929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			print(‘Nope’)</a:t>
            </a: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Yes that code is horrendous, but you get the gist</a:t>
            </a:r>
          </a:p>
        </p:txBody>
      </p:sp>
      <p:pic>
        <p:nvPicPr>
          <p:cNvPr id="5" name="Graphic 4" descr="Blueprint with solid fill">
            <a:extLst>
              <a:ext uri="{FF2B5EF4-FFF2-40B4-BE49-F238E27FC236}">
                <a16:creationId xmlns:a16="http://schemas.microsoft.com/office/drawing/2014/main" id="{564FB414-262A-4871-A089-A58E58D683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72867" y="86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544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is a reverse engineering tool developed by our good friends at the NSA. 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allows for a program to be decompiled into assembly language and allows for users to work out the functions of a program. 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is free and open source and currently considered to be one of the best tools available.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2A1C5-2967-4DC0-A8EC-6EC676406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2071" y="-11889"/>
            <a:ext cx="1970578" cy="13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89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Install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First Install JDK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Sudo apt update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Sudo apt install default-</a:t>
            </a: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jdk</a:t>
            </a: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Install </a:t>
            </a: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Download ghidra_beta_public.zip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Unzip ghidra_beta_public.zip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Cd into the directory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Run the command “./</a:t>
            </a:r>
            <a:r>
              <a:rPr lang="en-GB" sz="2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ghidraRun</a:t>
            </a: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2A1C5-2967-4DC0-A8EC-6EC676406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2071" y="-11889"/>
            <a:ext cx="1970578" cy="13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16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Use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192450" y="115181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2A1C5-2967-4DC0-A8EC-6EC676406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2071" y="-11889"/>
            <a:ext cx="1970578" cy="13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47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Questions?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Please note that I am not an expert on reverse engineering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524838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Practical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is going to be available on the lab machines, and will be available on GitHub for those that want to continue</a:t>
            </a:r>
          </a:p>
        </p:txBody>
      </p:sp>
    </p:spTree>
    <p:extLst>
      <p:ext uri="{BB962C8B-B14F-4D97-AF65-F5344CB8AC3E}">
        <p14:creationId xmlns:p14="http://schemas.microsoft.com/office/powerpoint/2010/main" val="3144315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19555" y="1"/>
            <a:ext cx="16202519" cy="7428088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169" name="Google Shape;16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55786" y="356009"/>
            <a:ext cx="4280428" cy="498889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70" name="Google Shape;170;p2"/>
          <p:cNvSpPr txBox="1"/>
          <p:nvPr/>
        </p:nvSpPr>
        <p:spPr>
          <a:xfrm>
            <a:off x="616323" y="5606709"/>
            <a:ext cx="10959354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 dirty="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3600" b="0" i="0" u="none" strike="noStrike" cap="none" dirty="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1" name="Google Shape;171;p2"/>
          <p:cNvSpPr txBox="1"/>
          <p:nvPr/>
        </p:nvSpPr>
        <p:spPr>
          <a:xfrm>
            <a:off x="864786" y="122692"/>
            <a:ext cx="3606312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/dmuhackers</a:t>
            </a:r>
            <a:endParaRPr sz="36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" name="Google Shape;172;p2"/>
          <p:cNvSpPr txBox="1"/>
          <p:nvPr/>
        </p:nvSpPr>
        <p:spPr>
          <a:xfrm>
            <a:off x="8413091" y="117509"/>
            <a:ext cx="4077372" cy="646331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@dmuhackers</a:t>
            </a:r>
            <a:endParaRPr sz="36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3" name="Google Shape;173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50687" y="146312"/>
            <a:ext cx="588723" cy="58872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74" name="Google Shape;174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4018" y="29319"/>
            <a:ext cx="801442" cy="78007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8" cy="1365943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/>
        </p:nvSpPr>
        <p:spPr>
          <a:xfrm>
            <a:off x="0" y="262715"/>
            <a:ext cx="12192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0" u="none" strike="noStrike" cap="non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Disclaimer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69205" y="1233316"/>
            <a:ext cx="3653588" cy="365358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/>
          <p:nvPr/>
        </p:nvSpPr>
        <p:spPr>
          <a:xfrm>
            <a:off x="3047999" y="5233940"/>
            <a:ext cx="6320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0" i="0" u="none" strike="noStrike" cap="non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Don’t do illegal shit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4"/>
          <p:cNvPicPr preferRelativeResize="0"/>
          <p:nvPr/>
        </p:nvPicPr>
        <p:blipFill rotWithShape="1">
          <a:blip r:embed="rId5">
            <a:alphaModFix/>
          </a:blip>
          <a:srcRect l="12814" r="24062"/>
          <a:stretch/>
        </p:blipFill>
        <p:spPr>
          <a:xfrm>
            <a:off x="413925" y="1159825"/>
            <a:ext cx="3269698" cy="388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/>
          <p:cNvPicPr preferRelativeResize="0"/>
          <p:nvPr/>
        </p:nvPicPr>
        <p:blipFill rotWithShape="1">
          <a:blip r:embed="rId6">
            <a:alphaModFix/>
          </a:blip>
          <a:srcRect l="14408" r="14401"/>
          <a:stretch/>
        </p:blipFill>
        <p:spPr>
          <a:xfrm>
            <a:off x="8508375" y="1705813"/>
            <a:ext cx="2980401" cy="27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Announcements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430125" y="1385924"/>
            <a:ext cx="9024960" cy="559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Please let us know if you would like a hoodie by the end of next week’s hackers session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Please send Joe your food orders by next Wednesday or in his own words “you’ll starve”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Joint Hackers / eSports social, 7</a:t>
            </a:r>
            <a:r>
              <a:rPr lang="en-GB" sz="2000" baseline="30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</a:t>
            </a: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December 2021 in Firebug. Turn up, show eSports why we are better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CTF this weekend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anyone would like to help Sarah with an open day for 10 – 14 year olds, talk to Joe, looks good on your CV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Soar and </a:t>
            </a:r>
            <a:r>
              <a:rPr lang="en-GB" sz="2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Oddbar</a:t>
            </a:r>
            <a:r>
              <a:rPr lang="en-GB" sz="2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as usual for socials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2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16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a0fb591558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a0fb591558_0_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Overview</a:t>
            </a:r>
            <a:endParaRPr sz="4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3" name="Google Shape;193;ga0fb591558_0_0"/>
          <p:cNvSpPr txBox="1"/>
          <p:nvPr/>
        </p:nvSpPr>
        <p:spPr>
          <a:xfrm>
            <a:off x="430125" y="1385925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Reverse Engineering?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Why is Reverse Engineering important?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Ghidra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Showcase – Reverse Engineering tool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Following this presentation there will be a reverse engineering challenge to complete.</a:t>
            </a: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1141325" y="1402858"/>
            <a:ext cx="8913000" cy="46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reverse engineering, it is exactly what it says on the tin. Reversing something that’s been engineered.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It’s a concept that exists outside Cyber Security, however in a Cyber Security sense it is crucial.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Anyone know why?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847737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1 : Unknown Program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Below is runme.exe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You receive this in an email from an unknown source. Do you run this program?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sz="24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" name="Graphic 2" descr="Blog outline">
            <a:extLst>
              <a:ext uri="{FF2B5EF4-FFF2-40B4-BE49-F238E27FC236}">
                <a16:creationId xmlns:a16="http://schemas.microsoft.com/office/drawing/2014/main" id="{CC2DAD19-A89E-4416-ACC7-6FBED1E2F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88533" y="2023066"/>
            <a:ext cx="2074333" cy="207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86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1: Unknown Program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program runme.exe is an innocent program that performs a ROT13 of text supplied.</a:t>
            </a: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212121"/>
                </a:solidFill>
                <a:latin typeface="Comic Sans MS"/>
                <a:ea typeface="Comic Sans MS"/>
                <a:cs typeface="Comic Sans MS"/>
                <a:sym typeface="Comic Sans MS"/>
              </a:rPr>
              <a:t>M	</a:t>
            </a: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		This makes Brandon =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Oenaqba</a:t>
            </a: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2" indent="-419100"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Yet no one would run this program for security reasons. It is only through reverse engineering that we can grasp what the program is doing.</a:t>
            </a:r>
          </a:p>
        </p:txBody>
      </p:sp>
      <p:pic>
        <p:nvPicPr>
          <p:cNvPr id="3" name="Graphic 2" descr="Blog outline">
            <a:extLst>
              <a:ext uri="{FF2B5EF4-FFF2-40B4-BE49-F238E27FC236}">
                <a16:creationId xmlns:a16="http://schemas.microsoft.com/office/drawing/2014/main" id="{CC2DAD19-A89E-4416-ACC7-6FBED1E2F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7666" y="2391833"/>
            <a:ext cx="2074333" cy="207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07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a0fb59155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a0fb591558_0_5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Reverse Engineering</a:t>
            </a:r>
            <a:endParaRPr sz="48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" name="Google Shape;201;ga0fb591558_0_5"/>
          <p:cNvSpPr txBox="1"/>
          <p:nvPr/>
        </p:nvSpPr>
        <p:spPr>
          <a:xfrm>
            <a:off x="514789" y="1123533"/>
            <a:ext cx="9204943" cy="487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Scenario 2 : Malware Analysis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Now for this, I’m going to use a real life example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Marcus Hutchins – Anyone know that name?</a:t>
            </a: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mic Sans MS"/>
              <a:buChar char="●"/>
            </a:pPr>
            <a:r>
              <a:rPr lang="en-GB" sz="3000" dirty="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 me help you out with just one word. </a:t>
            </a:r>
            <a:r>
              <a:rPr lang="en-GB" sz="3000" dirty="0" err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Wannacry</a:t>
            </a:r>
            <a:endParaRPr lang="en-GB" sz="3000" dirty="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64945018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731</Words>
  <Application>Microsoft Office PowerPoint</Application>
  <PresentationFormat>Widescreen</PresentationFormat>
  <Paragraphs>124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Comic Sans MS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Harwood</cp:lastModifiedBy>
  <cp:revision>2</cp:revision>
  <dcterms:created xsi:type="dcterms:W3CDTF">2018-05-13T11:45:40Z</dcterms:created>
  <dcterms:modified xsi:type="dcterms:W3CDTF">2021-12-02T17:58:35Z</dcterms:modified>
</cp:coreProperties>
</file>